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rompt Medium"/>
      <p:regular r:id="rId16"/>
    </p:embeddedFont>
    <p:embeddedFont>
      <p:font typeface="Prompt Medium"/>
      <p:regular r:id="rId17"/>
    </p:embeddedFont>
    <p:embeddedFont>
      <p:font typeface="Prompt Medium"/>
      <p:regular r:id="rId18"/>
    </p:embeddedFont>
    <p:embeddedFont>
      <p:font typeface="Prompt Medium"/>
      <p:regular r:id="rId19"/>
    </p:embeddedFont>
    <p:embeddedFont>
      <p:font typeface="Mukta Light"/>
      <p:regular r:id="rId20"/>
    </p:embeddedFont>
    <p:embeddedFont>
      <p:font typeface="Mukta Light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4-1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296477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Object Detection for Safety Attire Using YOLO 5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038362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This presentation outlines the use of the YOLOv5 algorithm for object detection, specifically focusing on identifying safety attire in various work environments.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519618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0C4DD7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98074" y="5668327"/>
            <a:ext cx="9965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Mukta Medium" pitchFamily="34" charset="0"/>
                <a:ea typeface="Mukta Medium" pitchFamily="34" charset="-122"/>
                <a:cs typeface="Mukta Medium" pitchFamily="34" charset="-120"/>
              </a:rPr>
              <a:t>ES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868716" y="5501164"/>
            <a:ext cx="2206585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  <a:t>by ElSAYED Sofy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707314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What is Object Detection?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Definition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Object detection is a computer vision task that involves identifying and locating objects within an image or video. This technology is crucial for various applications.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Applications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357449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Object detection plays a critical role in autonomous driving, medical imaging, security systems, and many other fields.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71525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Why YOLO Algorithm Matters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79106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0135" y="2904173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27910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Speed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282077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YOLO is known for its speed and efficiency, making it suitable for real-time applications.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279106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6919" y="2904173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27910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Accuracy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3282077"/>
            <a:ext cx="2782372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YOLOv5 delivers high accuracy in object detection, achieving impressive results in identifying objects in complex scenes.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617684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6202" y="6289953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617684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Versatility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6667857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YOLO algorithm is versatile and can be adapted to detect a wide range of objects, including safety attire.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4000" y="942380"/>
            <a:ext cx="6990993" cy="633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How YOLO Algorithm Works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610588" y="1917263"/>
            <a:ext cx="30480" cy="5369957"/>
          </a:xfrm>
          <a:prstGeom prst="roundRect">
            <a:avLst>
              <a:gd name="adj" fmla="val 314031"/>
            </a:avLst>
          </a:prstGeom>
          <a:solidFill>
            <a:srgbClr val="6D4562"/>
          </a:solidFill>
          <a:ln/>
        </p:spPr>
      </p:sp>
      <p:sp>
        <p:nvSpPr>
          <p:cNvPr id="5" name="Shape 2"/>
          <p:cNvSpPr/>
          <p:nvPr/>
        </p:nvSpPr>
        <p:spPr>
          <a:xfrm>
            <a:off x="6851690" y="2414707"/>
            <a:ext cx="797600" cy="30480"/>
          </a:xfrm>
          <a:prstGeom prst="roundRect">
            <a:avLst>
              <a:gd name="adj" fmla="val 314031"/>
            </a:avLst>
          </a:prstGeom>
          <a:solidFill>
            <a:srgbClr val="6D4562"/>
          </a:solidFill>
          <a:ln/>
        </p:spPr>
      </p:sp>
      <p:sp>
        <p:nvSpPr>
          <p:cNvPr id="6" name="Shape 3"/>
          <p:cNvSpPr/>
          <p:nvPr/>
        </p:nvSpPr>
        <p:spPr>
          <a:xfrm>
            <a:off x="6369487" y="2173605"/>
            <a:ext cx="512683" cy="512683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68916" y="2278023"/>
            <a:ext cx="11370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879199" y="2145149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Input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879199" y="2598301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YOLO algorithm takes an image as input and divides it into a grid.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51690" y="4280654"/>
            <a:ext cx="797600" cy="30480"/>
          </a:xfrm>
          <a:prstGeom prst="roundRect">
            <a:avLst>
              <a:gd name="adj" fmla="val 314031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6369487" y="4039553"/>
            <a:ext cx="512683" cy="512683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36888" y="4143970"/>
            <a:ext cx="177760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879199" y="4011097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Feature Extraction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879199" y="4464248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model extracts features from the image using convolutional neural networks.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51690" y="6146602"/>
            <a:ext cx="797600" cy="30480"/>
          </a:xfrm>
          <a:prstGeom prst="roundRect">
            <a:avLst>
              <a:gd name="adj" fmla="val 314031"/>
            </a:avLst>
          </a:prstGeom>
          <a:solidFill>
            <a:srgbClr val="6D4562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9487" y="5905500"/>
            <a:ext cx="512683" cy="512683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37722" y="6009918"/>
            <a:ext cx="176212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879199" y="5877044"/>
            <a:ext cx="3110270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Bounding Box Prediction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879199" y="6330196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algorithm predicts the bounding box coordinates and class probabilities for each object.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859649"/>
            <a:ext cx="785598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Intersection over Union (IOU)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037" y="4915733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577977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Measurement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864037" y="6270784"/>
            <a:ext cx="62660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IOU is a metric used to evaluate the overlap between a predicted bounding box and the actual ground truth bounding box.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342" y="4915733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00342" y="577977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Evaluation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500342" y="6270784"/>
            <a:ext cx="62660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 higher IOU score indicates a better prediction and a more accurate object detection model.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7406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Non-Maximum Suppression (NMS)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037" y="2815947"/>
            <a:ext cx="1234440" cy="21697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68761" y="306276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Purpose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468761" y="3553778"/>
            <a:ext cx="581120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NMS is a technique used to eliminate redundant bounding boxes, selecting only the best prediction for each object.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4985742"/>
            <a:ext cx="1234440" cy="216979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68761" y="52325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Process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468761" y="5723573"/>
            <a:ext cx="581120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NMS iterates through the bounding boxes, suppressing those with lower confidence scores while keeping the boxes with the highest scores.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01172"/>
            <a:ext cx="709612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Collecting Data (Roboflow)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5140" y="1980724"/>
            <a:ext cx="2128838" cy="177474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31813" y="2850356"/>
            <a:ext cx="115491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5400794" y="22275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Collection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5400794" y="2718554"/>
            <a:ext cx="811875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first step is to collect a dataset of images containing objects of interest, like safety attire.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15652" y="3771067"/>
            <a:ext cx="8489037" cy="15240"/>
          </a:xfrm>
          <a:prstGeom prst="roundRect">
            <a:avLst>
              <a:gd name="adj" fmla="val 680400"/>
            </a:avLst>
          </a:prstGeom>
          <a:solidFill>
            <a:srgbClr val="6D4562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721" y="3817144"/>
            <a:ext cx="4257675" cy="177474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99190" y="4457581"/>
            <a:ext cx="18061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6465213" y="406396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Annotation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6465213" y="4554974"/>
            <a:ext cx="705433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Using a tool like Roboflow, these images are annotated with bounding boxes around the objects.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6280071" y="5607487"/>
            <a:ext cx="7424618" cy="15240"/>
          </a:xfrm>
          <a:prstGeom prst="roundRect">
            <a:avLst>
              <a:gd name="adj" fmla="val 680400"/>
            </a:avLst>
          </a:prstGeom>
          <a:solidFill>
            <a:srgbClr val="6D4562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183" y="5653564"/>
            <a:ext cx="6386632" cy="177474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99905" y="6294001"/>
            <a:ext cx="179070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0"/>
          <p:cNvSpPr/>
          <p:nvPr/>
        </p:nvSpPr>
        <p:spPr>
          <a:xfrm>
            <a:off x="7529632" y="590038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Dataset Preparation</a:t>
            </a:r>
            <a:endParaRPr lang="en-US" sz="2150" dirty="0"/>
          </a:p>
        </p:txBody>
      </p:sp>
      <p:sp>
        <p:nvSpPr>
          <p:cNvPr id="16" name="Text 11"/>
          <p:cNvSpPr/>
          <p:nvPr/>
        </p:nvSpPr>
        <p:spPr>
          <a:xfrm>
            <a:off x="7529632" y="6391394"/>
            <a:ext cx="59899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Roboflow processes and prepares the data, generating a dataset suitable for training.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6024" y="628293"/>
            <a:ext cx="7544752" cy="1269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Evaluation and Performance Analysis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6286024" y="2354342"/>
            <a:ext cx="3601045" cy="753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900"/>
              </a:lnSpc>
              <a:buNone/>
            </a:pPr>
            <a:r>
              <a:rPr lang="en-US" sz="5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78.8%</a:t>
            </a:r>
            <a:endParaRPr lang="en-US" sz="5900" dirty="0"/>
          </a:p>
        </p:txBody>
      </p:sp>
      <p:sp>
        <p:nvSpPr>
          <p:cNvPr id="5" name="Text 2"/>
          <p:cNvSpPr/>
          <p:nvPr/>
        </p:nvSpPr>
        <p:spPr>
          <a:xfrm>
            <a:off x="6817162" y="3393758"/>
            <a:ext cx="253865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Precision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286024" y="3848100"/>
            <a:ext cx="3601045" cy="731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model's ability to correctly identify safety attire objects.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29731" y="2354342"/>
            <a:ext cx="3601045" cy="753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900"/>
              </a:lnSpc>
              <a:buNone/>
            </a:pPr>
            <a:r>
              <a:rPr lang="en-US" sz="5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63.0%</a:t>
            </a:r>
            <a:endParaRPr lang="en-US" sz="5900" dirty="0"/>
          </a:p>
        </p:txBody>
      </p:sp>
      <p:sp>
        <p:nvSpPr>
          <p:cNvPr id="8" name="Text 5"/>
          <p:cNvSpPr/>
          <p:nvPr/>
        </p:nvSpPr>
        <p:spPr>
          <a:xfrm>
            <a:off x="10760869" y="3393758"/>
            <a:ext cx="253865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Recall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229731" y="3848100"/>
            <a:ext cx="3601045" cy="731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model's ability to detect all instances of safety attire.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6024" y="5378768"/>
            <a:ext cx="3601045" cy="753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900"/>
              </a:lnSpc>
              <a:buNone/>
            </a:pPr>
            <a:r>
              <a:rPr lang="en-US" sz="5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95%</a:t>
            </a:r>
            <a:endParaRPr lang="en-US" sz="5900" dirty="0"/>
          </a:p>
        </p:txBody>
      </p:sp>
      <p:sp>
        <p:nvSpPr>
          <p:cNvPr id="11" name="Text 8"/>
          <p:cNvSpPr/>
          <p:nvPr/>
        </p:nvSpPr>
        <p:spPr>
          <a:xfrm>
            <a:off x="6817162" y="6418183"/>
            <a:ext cx="253865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Accuracy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286024" y="6872526"/>
            <a:ext cx="3601045" cy="731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An overall measure of the model's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45375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Conclusion and Future Directions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19564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YOLOv5 has emerged as a powerful tool for object detection, enabling real-time safety monitoring in various industries. Future research could explore the integration of YOLOv5 with other AI technologies to enhance safety procedures and improve the accuracy of object detection.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2025-01-17T20:25:32Z</dcterms:created>
  <dcterms:modified xsi:type="dcterms:W3CDTF">2025-01-17T20:25:32Z</dcterms:modified>
</cp:coreProperties>
</file>